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>
        <p:scale>
          <a:sx n="93" d="100"/>
          <a:sy n="93" d="100"/>
        </p:scale>
        <p:origin x="2768" y="16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3D416-8DA4-494A-99D9-30D06B82FE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B72747-50F4-47EF-AA8E-6B801B2FDF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9D1FF-FB56-42A2-A8B8-D815DDBC2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A7528-9203-41EE-97DE-F3EAA0D6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AC1FB-9713-405E-BBB8-7467C035C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427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D60CA-3EB3-4046-989F-A0CBBDE59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C8B36-6DE7-482B-8CB0-3FF9F8DFE5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0299A2-3681-4CB7-B852-DE01472D8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BE78E-DCF0-4B8A-90A8-452AC096D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D760E-6B66-4951-871A-A6570E397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899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F2CCAE-10A1-414E-AA53-9DDF0CC498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8ED9C-5881-42C2-907E-87A932BD45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3281B-0B8A-4A39-BDF8-AF17397D3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A7D38-5FA5-4ADD-8EA0-210D6FAA3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088DD4-B5AC-4C8C-8741-7865301BE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610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E94C4-125A-495B-B0E0-B4510E9EC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48916-8CAE-4E43-A6E2-27F5A77E8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4286A-B03A-4646-B46C-8FBCDD97D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EB667-D8FE-4E61-887A-5EB39B10B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7F026-4A52-47C4-91A5-2673D83BD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79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B1AB3-9784-4AD4-841E-B4AA6E858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57A582-D392-42FC-99C5-4C65C4F46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515A0-FFE1-4231-A045-E6C969E1D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9EB3B-8C65-4EC7-84C7-630924523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52803-B7C3-4B3E-B0CC-6E352473B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650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3546E-5205-46E5-BA2C-88AA13AC2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C87F5-F2A4-4CAE-AF68-3B37D35EC9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7B6FBE-F0B0-4218-A1FE-A22D8CC0A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6F62AF-7B02-4616-86C9-F9F3741C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95D291-4F06-4085-A912-A65FBC549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87338-2EE5-4413-8FDA-DB2848CEA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849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CE3C6-6425-4BF2-B2C8-7A665C25A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F784BD-D992-43AB-B3E6-CB7DC2CECC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BDD2C4-F2D9-40B2-B209-DF451A98F6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484E9B-B2B5-4FAB-BB51-E2C274FA7C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64E3CD-F127-4C78-9F12-27AD3091A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F03B1D-2B76-4ADA-A99F-EBF563A51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08C86B-B35E-497C-9EA0-D136C3B7F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C977AB-C86E-4C7A-AA61-4BC0ECAC2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916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FBE59-A5EE-4614-80E3-BEB0D8AC8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699C6A-17CB-460B-9B4A-9711661A9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7B9AEE-D522-465E-8A5B-D03075721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22B75C-1031-4BD1-A969-4B2A46145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049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D8446B-BBB0-43C8-A6AD-22AE9E485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769129-98C9-44A7-98AC-A8B76D9B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D0224F-5F00-4253-9E9E-1715331DF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524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44A7F-4446-4D8F-B439-53A77FD9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4CBB0-B7E6-4670-A7A0-5DE76B472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816A-8615-4990-8598-31790C06FD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9CDA6E-7541-43B0-8CCB-072E1D1D5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82BE2-3D59-434F-BD2C-AE83E1B01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2A2C13-E2E9-41CD-B82B-DF2AF709B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9279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AF6D3-420F-4274-8585-087083AD0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7A03CF-F9D6-4345-8CAF-43E0B87642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6A6229-AAA4-45C2-8663-573C0A284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FC3A02-D004-4121-900A-B1A33707E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8AE16A-9F28-49C9-A0EE-0C2205155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D113FA-A262-4BBB-8502-BF867146B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534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29153C-BE76-4BDE-9AC1-723212D1A2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164AAE-0FDE-4E40-BC48-E7B21C882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61D76-DA02-459B-BD75-8DE188726E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DF778-5BC9-492D-A722-E4B52403FF11}" type="datetimeFigureOut">
              <a:rPr lang="en-US" smtClean="0"/>
              <a:t>12/11/2024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3FA614-DFC5-40C0-B3B8-7A0CD13913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822BD-3885-4C5D-BB83-30E8566BD9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63EF7-8C7E-4E41-A45E-C74AF7F8A4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5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0506871A-B968-4239-A4D1-60FA46B213DA}"/>
              </a:ext>
            </a:extLst>
          </p:cNvPr>
          <p:cNvGrpSpPr/>
          <p:nvPr/>
        </p:nvGrpSpPr>
        <p:grpSpPr>
          <a:xfrm>
            <a:off x="375684" y="612394"/>
            <a:ext cx="10972800" cy="3397852"/>
            <a:chOff x="375684" y="612394"/>
            <a:chExt cx="10972800" cy="3397852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74D970F-2C7F-4535-983F-2D56800A3F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102"/>
            <a:stretch/>
          </p:blipFill>
          <p:spPr>
            <a:xfrm>
              <a:off x="4033284" y="612394"/>
              <a:ext cx="3657600" cy="3397851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05836C2-D1BA-4179-AAEE-6827FCFAEC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102"/>
            <a:stretch/>
          </p:blipFill>
          <p:spPr>
            <a:xfrm>
              <a:off x="375684" y="612396"/>
              <a:ext cx="3657600" cy="339785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0E6C5EAB-533E-4019-95CF-A5ED764FB1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101"/>
            <a:stretch/>
          </p:blipFill>
          <p:spPr>
            <a:xfrm>
              <a:off x="7690884" y="612394"/>
              <a:ext cx="3657600" cy="3397852"/>
            </a:xfrm>
            <a:prstGeom prst="rect">
              <a:avLst/>
            </a:prstGeom>
          </p:spPr>
        </p:pic>
      </p:grpSp>
      <p:pic>
        <p:nvPicPr>
          <p:cNvPr id="38" name="Picture 37">
            <a:extLst>
              <a:ext uri="{FF2B5EF4-FFF2-40B4-BE49-F238E27FC236}">
                <a16:creationId xmlns:a16="http://schemas.microsoft.com/office/drawing/2014/main" id="{88649B94-E8CA-43A3-A70B-00D34027EE3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44"/>
          <a:stretch/>
        </p:blipFill>
        <p:spPr>
          <a:xfrm>
            <a:off x="7690884" y="4269993"/>
            <a:ext cx="3657600" cy="3649593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33C45CF7-8660-40EF-AD1E-8640FFAABAE3}"/>
              </a:ext>
            </a:extLst>
          </p:cNvPr>
          <p:cNvSpPr txBox="1"/>
          <p:nvPr/>
        </p:nvSpPr>
        <p:spPr>
          <a:xfrm>
            <a:off x="1102674" y="352646"/>
            <a:ext cx="29306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A. Native Species Persistence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38846FD-E633-49DB-84DF-91470EE4F3EC}"/>
              </a:ext>
            </a:extLst>
          </p:cNvPr>
          <p:cNvSpPr txBox="1"/>
          <p:nvPr/>
        </p:nvSpPr>
        <p:spPr>
          <a:xfrm>
            <a:off x="4925711" y="352646"/>
            <a:ext cx="23405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B. Community Turnover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335E72A-1826-47E0-984E-BEF3E5DCBDF8}"/>
              </a:ext>
            </a:extLst>
          </p:cNvPr>
          <p:cNvSpPr txBox="1"/>
          <p:nvPr/>
        </p:nvSpPr>
        <p:spPr>
          <a:xfrm>
            <a:off x="7645613" y="352646"/>
            <a:ext cx="37481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C. Postglacial Pioneer Species Refugia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2170537-F45F-40BE-8123-B627AD0761E7}"/>
              </a:ext>
            </a:extLst>
          </p:cNvPr>
          <p:cNvSpPr txBox="1"/>
          <p:nvPr/>
        </p:nvSpPr>
        <p:spPr>
          <a:xfrm>
            <a:off x="7645613" y="3931438"/>
            <a:ext cx="32829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F. Postglacial Pioneer Persistence</a:t>
            </a:r>
          </a:p>
        </p:txBody>
      </p:sp>
    </p:spTree>
    <p:extLst>
      <p:ext uri="{BB962C8B-B14F-4D97-AF65-F5344CB8AC3E}">
        <p14:creationId xmlns:p14="http://schemas.microsoft.com/office/powerpoint/2010/main" val="3837081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9401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FD486-BA2C-4D0E-95C7-FE1C952BC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34FA4-0E03-4DB2-81D7-D44F23165F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480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</TotalTime>
  <Words>20</Words>
  <Application>Microsoft Office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Niall Gallagher Clancy</dc:creator>
  <cp:lastModifiedBy>Niall Gallagher Clancy</cp:lastModifiedBy>
  <cp:revision>5</cp:revision>
  <dcterms:created xsi:type="dcterms:W3CDTF">2024-12-12T00:34:39Z</dcterms:created>
  <dcterms:modified xsi:type="dcterms:W3CDTF">2024-12-13T01:07:53Z</dcterms:modified>
</cp:coreProperties>
</file>

<file path=docProps/thumbnail.jpeg>
</file>